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45E1F1-2475-64A9-3D93-858309BB581F}" v="3" dt="2026-01-29T18:01:14.8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9" d="100"/>
          <a:sy n="149" d="100"/>
        </p:scale>
        <p:origin x="64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a Moreno Laporta" userId="S::lucia.morenolaporta@wearelucidgroup.com::3087244e-ce05-4e88-a441-6f19847be20f" providerId="AD" clId="Web-{C045E1F1-2475-64A9-3D93-858309BB581F}"/>
    <pc:docChg chg="addSld delSld">
      <pc:chgData name="Lucia Moreno Laporta" userId="S::lucia.morenolaporta@wearelucidgroup.com::3087244e-ce05-4e88-a441-6f19847be20f" providerId="AD" clId="Web-{C045E1F1-2475-64A9-3D93-858309BB581F}" dt="2026-01-29T18:01:14.154" v="1"/>
      <pc:docMkLst>
        <pc:docMk/>
      </pc:docMkLst>
      <pc:sldChg chg="add del">
        <pc:chgData name="Lucia Moreno Laporta" userId="S::lucia.morenolaporta@wearelucidgroup.com::3087244e-ce05-4e88-a441-6f19847be20f" providerId="AD" clId="Web-{C045E1F1-2475-64A9-3D93-858309BB581F}" dt="2026-01-29T18:01:14.154" v="1"/>
        <pc:sldMkLst>
          <pc:docMk/>
          <pc:sldMk cId="2342454731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2134F-2B5D-3994-AEA7-4115C7715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95DC1C-E7F3-E080-F0F8-6A89EB745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0CFB3-12FE-4B0E-B38B-7085C07FB14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893773-C003-E08A-3E07-6BDD6538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648FB4-F175-E6F4-A3D1-4BF8119EF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7DD9DD-6192-4C88-8A85-92E178F6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273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24725-8C1C-124E-811F-EE13976EF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56F82-0423-96D2-BE09-E9D19704D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1E23-87F6-4CB3-A86D-1149F6403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500CFB3-12FE-4B0E-B38B-7085C07FB144}" type="datetimeFigureOut">
              <a:rPr lang="en-US" smtClean="0"/>
              <a:t>1/29/2026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BC299D-6F38-1A71-5F9B-3648C01D63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9E8D2-C2C7-4C42-25FD-EA372966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7DD9DD-6192-4C88-8A85-92E178F6B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67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A3766A6-A5F3-5467-7807-713FD7D6D4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Epithelial-immune crosstalk and the impact on epithelial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855273-04DC-D284-CC7F-49888DCDD9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135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17A052-F26A-504A-4A73-F3BDDD132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Epithelial barrier disruption is a common feature across </a:t>
            </a:r>
            <a:br>
              <a:rPr lang="en-US"/>
            </a:br>
            <a:r>
              <a:rPr lang="en-US"/>
              <a:t>multiple Type 2-mediated inflammatory diseases</a:t>
            </a:r>
            <a:r>
              <a:rPr lang="en-US" baseline="30000"/>
              <a:t>1–6</a:t>
            </a:r>
            <a:r>
              <a:rPr lang="en-US"/>
              <a:t> 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F6B9B4-DF8B-1D5B-6434-3BDF6BF974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233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35CACF-9A03-59BF-2B93-ADDCC5C49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DA1513-9810-ED1A-6196-43E0A0772C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46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C81034-3BD8-FA62-94FA-8D3A81EA9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8FE27-DF23-EB6A-7B1B-9A5DFABAA6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68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5F976CC-58B9-9D9A-EBD2-7EE679A0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Similar inflammatory processes are associated with both </a:t>
            </a:r>
            <a:br>
              <a:rPr lang="en-GB"/>
            </a:br>
            <a:r>
              <a:rPr lang="en-GB"/>
              <a:t>upper and lower airway diseases</a:t>
            </a:r>
            <a:r>
              <a:rPr lang="en-GB" baseline="30000"/>
              <a:t>1–3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7D245F-258F-DB4A-475D-15B0C76E15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06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0B04F93-4FE1-1F18-38E1-0B6291C8D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Type 2 inflammation contributes to airway epithelial barrier dysfunction through diverse mechanisms</a:t>
            </a:r>
            <a:r>
              <a:rPr lang="en-GB" sz="2800" baseline="30000"/>
              <a:t>1,2</a:t>
            </a:r>
            <a:endParaRPr lang="it-IT" sz="2800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D105C7-C315-2E9F-CFAE-9B28124EF3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07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59F5895-EE7B-57D5-2C00-3D3D619B3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/>
              <a:t>Type 2 inflammation contributes to airway epithelial barrier dysfunction through diverse mechanisms</a:t>
            </a:r>
            <a:r>
              <a:rPr lang="en-GB" sz="2800" baseline="30000"/>
              <a:t>1,2</a:t>
            </a:r>
            <a:endParaRPr lang="it-IT" sz="2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CE065-D5C5-9701-B5CB-4A05B85EBD3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94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014F434-92B6-0EB4-23F8-680D8726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/>
              <a:t>Eosinophil extracellular traps drive asthma progression </a:t>
            </a:r>
            <a:br>
              <a:rPr lang="en-GB"/>
            </a:br>
            <a:r>
              <a:rPr lang="en-GB"/>
              <a:t>through neuro-immune signals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905A1-B9FB-706A-CC8F-9FE44E791F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048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871340-C45F-1DE1-0F8E-C3515FB12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739CB1-D8A9-0FB8-F2FC-F266374769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54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20" ma:contentTypeDescription="Create a new document." ma:contentTypeScope="" ma:versionID="818a267e187174811a86b0954e511f0a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7b445fb931b7340559072efe8ded3f65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  <xsd:element ref="ns2:Not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26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  <Notes xmlns="cc4038ed-d345-4947-b061-34ef88336004" xsi:nil="true"/>
  </documentManagement>
</p:properties>
</file>

<file path=customXml/itemProps1.xml><?xml version="1.0" encoding="utf-8"?>
<ds:datastoreItem xmlns:ds="http://schemas.openxmlformats.org/officeDocument/2006/customXml" ds:itemID="{5396D025-75E7-4168-AB84-D56A9CD2ADF3}"/>
</file>

<file path=customXml/itemProps2.xml><?xml version="1.0" encoding="utf-8"?>
<ds:datastoreItem xmlns:ds="http://schemas.openxmlformats.org/officeDocument/2006/customXml" ds:itemID="{95CBA3E6-2F69-488F-AD82-1DD13BFE5F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7C1566-DEF2-4D62-9EC7-EAF730C91BF5}">
  <ds:schemaRefs>
    <ds:schemaRef ds:uri="http://www.w3.org/XML/1998/namespace"/>
    <ds:schemaRef ds:uri="http://schemas.microsoft.com/office/2006/documentManagement/types"/>
    <ds:schemaRef ds:uri="http://purl.org/dc/dcmitype/"/>
    <ds:schemaRef ds:uri="18ce686f-ec55-47ba-93ac-4e1affdd0871"/>
    <ds:schemaRef ds:uri="f0fe46a7-c1fe-44cb-b57a-c90be0d90d64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cc4038ed-d345-4947-b061-34ef88336004"/>
    <ds:schemaRef ds:uri="e6dd1411-ccec-4e4f-b73c-9c678b3207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70</Words>
  <Application>Microsoft Office PowerPoint</Application>
  <PresentationFormat>Widescreen</PresentationFormat>
  <Paragraphs>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Epithelial-immune crosstalk and the impact on epithelial health</vt:lpstr>
      <vt:lpstr>Epithelial barrier disruption is a common feature across  multiple Type 2-mediated inflammatory diseases1–6 </vt:lpstr>
      <vt:lpstr>PowerPoint Presentation</vt:lpstr>
      <vt:lpstr>PowerPoint Presentation</vt:lpstr>
      <vt:lpstr>Similar inflammatory processes are associated with both  upper and lower airway diseases1–3</vt:lpstr>
      <vt:lpstr>Type 2 inflammation contributes to airway epithelial barrier dysfunction through diverse mechanisms1,2</vt:lpstr>
      <vt:lpstr>Type 2 inflammation contributes to airway epithelial barrier dysfunction through diverse mechanisms1,2</vt:lpstr>
      <vt:lpstr>Eosinophil extracellular traps drive asthma progression  through neuro-immune signals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Sarah Neely</dc:creator>
  <cp:lastModifiedBy>Sarah Neely</cp:lastModifiedBy>
  <cp:revision>4</cp:revision>
  <dcterms:created xsi:type="dcterms:W3CDTF">2025-11-26T09:55:29Z</dcterms:created>
  <dcterms:modified xsi:type="dcterms:W3CDTF">2026-01-29T18:01:20Z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  <property fmtid="{D5CDD505-2E9C-101B-9397-08002B2CF9AE}" pid="3" name="MediaServiceImageTags">
    <vt:lpwstr/>
  </property>
</Properties>
</file>